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7B473-528A-4324-9B61-71200129E6D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A530-7286-40A6-9198-1728ECB27B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us'_temple,_frontone_west,_Olimp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orodite_pudica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rodite,_Pan_and_Eros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Belvedere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Kassel_type_Louvre_Ma8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25775" y="0"/>
            <a:ext cx="3090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Saurocton_Louv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90813" y="0"/>
            <a:ext cx="3760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west_pediment_Olympia_copy_MFA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s_Ludovisi_Altemps_Inv8602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istoteles_Louv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emis_Gabii_Louvre_Ma529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84513" y="0"/>
            <a:ext cx="2973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emision_jockey_2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MA_Athena (ca. 525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93788" y="0"/>
            <a:ext cx="6956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lepios_Timotheos_Louvre_Ma6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1150" y="0"/>
            <a:ext cx="3441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klepios_Melos_BM_Sc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alanta_Vatican_Inv27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25738" y="0"/>
            <a:ext cx="3692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ena_Giustiniani_Musei_Capitolini_MC2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3713" y="0"/>
            <a:ext cx="3076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ara_herm_Louvre_Ma436 Alexander the Grea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ze_statue_of_a_yo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ze_statue_of_Zeus_or_Poseid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nzi_Di_Riace_Statua_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5375" y="0"/>
            <a:ext cx="4413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t_Aiskhines_BM_18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1400" y="0"/>
            <a:ext cx="452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t_Demosthenes_BM_18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2MAN-Herm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63825" y="0"/>
            <a:ext cx="381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t_Homer_BM_18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_goose_Glyptothek_Munich_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9988" y="0"/>
            <a:ext cx="4264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_goose_Vatican_Inv26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ysippos_BM_18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2950" y="0"/>
            <a:ext cx="511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nion_Odysseus_BM_18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dumenos_Vaison_BM_GR1870.7-2.1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86050" y="0"/>
            <a:ext cx="377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na_of_Gabi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05150" y="0"/>
            <a:ext cx="2932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omedes_Glyptothek_Munich_304_n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76513" y="0"/>
            <a:ext cx="3990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bolus_Lancelotti_Massim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6638" y="0"/>
            <a:ext cx="4530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esthenes_Musei_Capitolini_MC5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7750" y="0"/>
            <a:ext cx="4506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MA_Athena_fight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44613"/>
            <a:ext cx="9144000" cy="416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ing_gau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5600" y="0"/>
            <a:ext cx="843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rene_Ploutos_Glyptothek_Munich_219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20988" y="0"/>
            <a:ext cx="3500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curus_bu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7938" y="0"/>
            <a:ext cx="404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s_Drawing_His_Bo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s_Lysippos_Chiaramonti_Inv15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9338" y="0"/>
            <a:ext cx="4505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s_Thanatos_Musei_Capitolini_MC1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68613" y="0"/>
            <a:ext cx="3405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nymede_Leochares_Vatican_Inv24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orcesBardo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gias-Delphi (ca. 3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_Apollo_BM_Sc15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1331_Alexander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7238" y="0"/>
            <a:ext cx="5089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_Sokrates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00300" y="0"/>
            <a:ext cx="4343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lenistic_ruler_BM_Sc18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cles_Slaying_the_Lion_of_Nemea-2-Hermita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kles_and_Telephos_Louvre_MR2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87638" y="0"/>
            <a:ext cx="376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kles_Hydra_Musei_Capitolini_MC2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Altemps_Inv85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di_Prassitele,_at_Olimpia,_fro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65400" y="0"/>
            <a:ext cx="4011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es_with_the_Sandal-Louv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ocoon_Pio-Clementino_Inv1059-1064-1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09688" y="0"/>
            <a:ext cx="652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da_swan_Musei_Capitolini_MC3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77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MA_Apollon_Lykei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7275" y="0"/>
            <a:ext cx="4487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ly_Venus_BM_19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_Halicarnassus_BM_1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57263" y="0"/>
            <a:ext cx="7229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ian_Apollo_Louvre_lef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09913" y="0"/>
            <a:ext cx="2922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ellus_Hermes_Ludovisi_type_Louvre_Ma12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47988" y="0"/>
            <a:ext cx="324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ei_Athena_Louvre_Ma530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leager_Pio-Clementino_Inv49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28900" y="0"/>
            <a:ext cx="3886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leager_Skopas_BM_GR1906.1-17.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leagros_Antikensammlung_Berlin_Sk2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78113" y="0"/>
            <a:ext cx="378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otaur_by_Myron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157_Nereid_Epidauros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5788" y="0"/>
            <a:ext cx="5430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_Rondanini_Glyptothek_Munich_298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13113" y="0"/>
            <a:ext cx="251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Athéna_Varvake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79713" y="0"/>
            <a:ext cx="358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Petite_Herculanaise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98763" y="0"/>
            <a:ext cx="3546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_X15118_Marathon_Boy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3463" y="0"/>
            <a:ext cx="4535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_Carlsberg_Glyptothek_-_Aphrodite_pudic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mph_shell_Louvre_Ma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_woman_BM_GR1852.3-27.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5963" y="0"/>
            <a:ext cx="517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halos_Apollo_(Musei_capitolini)_0027M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81313" y="0"/>
            <a:ext cx="3381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halos_Apollo-Antinoos_Antikensammlung_Berlin_Sk510-K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95650" y="0"/>
            <a:ext cx="2551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w_facade_in_sit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cles_Pio-Clementino_Inv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63850" y="0"/>
            <a:ext cx="3416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kythera_statue_fro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cles_Townley_BM_5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cles_Townley_BM_549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hos_Apollo_Musei_Capitolini_MC6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9838" y="0"/>
            <a:ext cx="4124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enus_Braccio_Nuovo_Inv22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27338" y="0"/>
            <a:ext cx="3487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nario_BM_17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5688" y="0"/>
            <a:ext cx="4492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e_Maussollos_BM_Sc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28950" y="0"/>
            <a:ext cx="308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a_di_atena_Museo_civico_archeologico_di_Bologna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mae_boxer_Massimo_Inv1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7750" y="0"/>
            <a:ext cx="4506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o_farnes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22375" y="0"/>
            <a:ext cx="669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tican-Le_Laoco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22350" y="0"/>
            <a:ext cx="709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sthenes_BM_18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tMus_Statue_Woman_and_Boy-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re_di_Milo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re_di_Milo_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Arl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9025" y="0"/>
            <a:ext cx="442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de_Milo_Louvre_Ma3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90875" y="0"/>
            <a:ext cx="276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de_Milo_Louvre_Ma399_n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27300" y="0"/>
            <a:ext cx="4087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_Felix_Pio-Clementin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macott_athlete_BM_Sc1754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00400" y="0"/>
            <a:ext cx="274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_chiton_Musei_Capitoli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0" y="0"/>
            <a:ext cx="342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2009-08-13T12:47:40Z</dcterms:created>
  <dcterms:modified xsi:type="dcterms:W3CDTF">2009-08-13T12:48:47Z</dcterms:modified>
</cp:coreProperties>
</file>